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Anton" pitchFamily="2" charset="77"/>
      <p:regular r:id="rId8"/>
    </p:embeddedFont>
    <p:embeddedFont>
      <p:font typeface="Antonio" pitchFamily="2" charset="7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2C8"/>
    <a:srgbClr val="C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674"/>
  </p:normalViewPr>
  <p:slideViewPr>
    <p:cSldViewPr snapToGrid="0">
      <p:cViewPr varScale="1">
        <p:scale>
          <a:sx n="124" d="100"/>
          <a:sy n="124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3AD28-033A-4D28-F5A4-ED050875C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F5DDB-59B7-B33F-09C9-D27095749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B8A3E0-8045-EA80-E608-5FBA70C0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D6576-31A8-4A08-2423-D94D84E0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EBD00-8FD9-012E-35B2-DAA1E440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46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5C5DC-136B-1BE3-82D9-F3384F85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329AEC-6204-B08C-F53B-FA42F0EE7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703816-4CB4-F0CE-2B7C-146E1F4B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D204-8D9E-5AA9-1C85-EA978FF3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A498DE-F015-265C-8068-01CAB9CE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54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94449-688F-C5B8-DDFF-C4DAF1476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398B02-19FF-A52B-B2F3-2F45A752B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B3AD9-2460-76E7-E52C-4F67ADFA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6C030-B827-A24A-3D49-A6A31753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E45664-CE21-3568-AE00-43B11A96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0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CDD55-675A-E4A5-C3C2-FFB49A28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F7544E-053F-F345-8EAC-CD370F92C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434A70-FCC2-F1B8-A6ED-A068720F8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52E2D2-5733-2DF8-CD78-04CAC241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8B3F2-3BFA-534B-3688-FEA03908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38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5F230-AA9C-F54E-E013-72C07A89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B66F86-9776-53CF-61AE-DDFD4E22E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41B0-55CC-4119-9919-22583B78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F13EB-83A3-1E52-4624-17E3D6CE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7217C8-DBBC-FD9A-05A3-5985572D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14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22FD0-6ECC-663A-759E-288958F5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985EFE-A4F8-617D-F933-E3C98485D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1FDE09-8078-5C8D-C97E-467C61A19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28640A-BC37-DE2B-9DA0-F5397FB2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61665F-75EA-7E73-5184-76E3BF94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8EE5CE-E48F-8171-6912-648E3E30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2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D6E0C-ED2E-686F-5BF4-B503BDE0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2A56D3-DB5C-5213-029A-CDAF24E2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9BB7A9-3DCB-3445-6888-EE1DE3850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76E42A-5F73-B038-0760-ED78AB693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F39C0C-3623-22C8-14BD-6D353806D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6C824B-0561-9E15-929F-11046A1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CAAB52-B8C9-56BE-95FD-81405C60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D3A143-CA6D-9FF9-8A03-DC339C2B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0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60567-C33C-B873-EBE2-5AB908CB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8B794C-B853-07A8-9D25-A99183F3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0F55A-6887-23BB-E3F7-EC1DB81E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32F41-92E1-FAD3-CE6C-E3CDDF0E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03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6E7BC7-AEBB-7398-44AE-AFA9CB21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FBB4BE-8F15-ECF1-FA0C-2CF5DC6C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730807-1B02-F56E-5DCF-306C4975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4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2FC04-6DBF-3EF5-5079-BACD9B3E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4FF4B-9E5A-A94B-4C06-49A3B086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273280-8E67-7E92-BBB3-1B6C27DB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BE5EDE-E769-8DC0-B787-24C99BD2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B631C-7ABA-EDD0-D503-93121A25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665059-56F1-319F-BF04-A91B3DF0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2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04FF0-2094-0F30-781E-3F5A1D10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554E08-C6F4-DC5C-9B3C-5D9BA37A0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904299-15F0-5E4E-E8BD-45BA35A26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AEF649-73FC-4E6D-034B-72636CF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F42679-0605-79F4-226D-67985449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CF0E99-0048-4308-ED2F-05463498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59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72EFDB-0854-D163-62F1-6C4FA9B0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3BEE47-F4F5-6BD2-E4D6-3F63AF448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FE510-55FE-BBF5-B7F7-A1F227E32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BB682-BCE7-CA46-BCCD-4F83BE2D1754}" type="datetimeFigureOut">
              <a:rPr lang="es-ES" smtClean="0"/>
              <a:t>31/3/26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4C737-B172-1EAA-5DCE-4E94417FA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C64262-FFA1-A5AC-7044-F5B2558A5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63EE-2347-4D40-87EB-8B2A5114A1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6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877C3E9-2CA9-F00C-D6B0-9BED58EDF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0294" cy="585029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EB10E43-AD77-C72B-24A7-851FA916ECC2}"/>
              </a:ext>
            </a:extLst>
          </p:cNvPr>
          <p:cNvSpPr/>
          <p:nvPr/>
        </p:nvSpPr>
        <p:spPr>
          <a:xfrm>
            <a:off x="5850294" y="0"/>
            <a:ext cx="6341706" cy="5850294"/>
          </a:xfrm>
          <a:prstGeom prst="rect">
            <a:avLst/>
          </a:prstGeom>
          <a:solidFill>
            <a:srgbClr val="C8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7FD9C5-688B-F080-847E-B42C90882F72}"/>
              </a:ext>
            </a:extLst>
          </p:cNvPr>
          <p:cNvSpPr txBox="1"/>
          <p:nvPr/>
        </p:nvSpPr>
        <p:spPr>
          <a:xfrm>
            <a:off x="261258" y="2234681"/>
            <a:ext cx="38722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0" dirty="0">
                <a:solidFill>
                  <a:srgbClr val="C83232"/>
                </a:solidFill>
                <a:latin typeface="Anton" pitchFamily="2" charset="77"/>
              </a:rPr>
              <a:t>!H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1D8324-E36F-BA4D-C424-3E7CA14E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1" y="6151281"/>
            <a:ext cx="2773006" cy="341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45D6A-D0AD-2159-FB0E-4961C2A77D76}"/>
              </a:ext>
            </a:extLst>
          </p:cNvPr>
          <p:cNvSpPr txBox="1"/>
          <p:nvPr/>
        </p:nvSpPr>
        <p:spPr>
          <a:xfrm>
            <a:off x="7687131" y="365319"/>
            <a:ext cx="41521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TÍTULO DE LA</a:t>
            </a:r>
          </a:p>
          <a:p>
            <a:pPr algn="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PRESENTACIÓN</a:t>
            </a:r>
          </a:p>
          <a:p>
            <a:pPr algn="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LOREM IPSUM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36F66E-91FD-2ED4-2939-07E7C8694CD0}"/>
              </a:ext>
            </a:extLst>
          </p:cNvPr>
          <p:cNvSpPr txBox="1"/>
          <p:nvPr/>
        </p:nvSpPr>
        <p:spPr>
          <a:xfrm>
            <a:off x="8384594" y="2601981"/>
            <a:ext cx="3454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Antonio" pitchFamily="2" charset="77"/>
              </a:rPr>
              <a:t>SUBTÍTULO DE LA PRESENTACIÓNLOREM IPSUM DOLOR SIT AMET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9DEF28-64C7-5D7C-EEEC-86D1A3238B50}"/>
              </a:ext>
            </a:extLst>
          </p:cNvPr>
          <p:cNvSpPr txBox="1"/>
          <p:nvPr/>
        </p:nvSpPr>
        <p:spPr>
          <a:xfrm>
            <a:off x="8589868" y="3680588"/>
            <a:ext cx="3249385" cy="491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latin typeface="Antonio" pitchFamily="2" charset="77"/>
              </a:rPr>
              <a:t>NOMBRE Y APELLIDOS DE LA PERSONA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65E4E1-D6EF-AE8A-C7F6-6D295C961278}"/>
              </a:ext>
            </a:extLst>
          </p:cNvPr>
          <p:cNvSpPr txBox="1"/>
          <p:nvPr/>
        </p:nvSpPr>
        <p:spPr>
          <a:xfrm>
            <a:off x="8589868" y="4041472"/>
            <a:ext cx="324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latin typeface="Antonio" pitchFamily="2" charset="77"/>
              </a:rPr>
              <a:t>CARGO DE LA PERSONA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47AEB54-1C1D-075E-4853-F4B520F3A9E1}"/>
              </a:ext>
            </a:extLst>
          </p:cNvPr>
          <p:cNvSpPr txBox="1"/>
          <p:nvPr/>
        </p:nvSpPr>
        <p:spPr>
          <a:xfrm>
            <a:off x="10334693" y="5045910"/>
            <a:ext cx="150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chemeClr val="bg1"/>
                </a:solidFill>
                <a:latin typeface="Antonio" pitchFamily="2" charset="77"/>
              </a:rPr>
              <a:t>01 DE ENERO DE 2026</a:t>
            </a:r>
          </a:p>
        </p:txBody>
      </p:sp>
    </p:spTree>
    <p:extLst>
      <p:ext uri="{BB962C8B-B14F-4D97-AF65-F5344CB8AC3E}">
        <p14:creationId xmlns:p14="http://schemas.microsoft.com/office/powerpoint/2010/main" val="54820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640CE2-774E-D3A3-D9A2-95405A63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0294" cy="585029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EB10E43-AD77-C72B-24A7-851FA916ECC2}"/>
              </a:ext>
            </a:extLst>
          </p:cNvPr>
          <p:cNvSpPr/>
          <p:nvPr/>
        </p:nvSpPr>
        <p:spPr>
          <a:xfrm>
            <a:off x="5850294" y="0"/>
            <a:ext cx="6341706" cy="5850294"/>
          </a:xfrm>
          <a:prstGeom prst="rect">
            <a:avLst/>
          </a:prstGeom>
          <a:solidFill>
            <a:srgbClr val="5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5082C8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7FD9C5-688B-F080-847E-B42C90882F72}"/>
              </a:ext>
            </a:extLst>
          </p:cNvPr>
          <p:cNvSpPr txBox="1"/>
          <p:nvPr/>
        </p:nvSpPr>
        <p:spPr>
          <a:xfrm>
            <a:off x="261258" y="2234681"/>
            <a:ext cx="38722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0" dirty="0">
                <a:solidFill>
                  <a:srgbClr val="5082C8"/>
                </a:solidFill>
                <a:latin typeface="Anton" pitchFamily="2" charset="77"/>
              </a:rPr>
              <a:t>!H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1D8324-E36F-BA4D-C424-3E7CA14E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3" y="6204353"/>
            <a:ext cx="2773006" cy="341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45D6A-D0AD-2159-FB0E-4961C2A77D76}"/>
              </a:ext>
            </a:extLst>
          </p:cNvPr>
          <p:cNvSpPr txBox="1"/>
          <p:nvPr/>
        </p:nvSpPr>
        <p:spPr>
          <a:xfrm>
            <a:off x="7687131" y="365319"/>
            <a:ext cx="41521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TÍTULO DE LA</a:t>
            </a:r>
          </a:p>
          <a:p>
            <a:pPr algn="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PRESENTACIÓN</a:t>
            </a:r>
          </a:p>
          <a:p>
            <a:pPr algn="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LOREM IPSUM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36F66E-91FD-2ED4-2939-07E7C8694CD0}"/>
              </a:ext>
            </a:extLst>
          </p:cNvPr>
          <p:cNvSpPr txBox="1"/>
          <p:nvPr/>
        </p:nvSpPr>
        <p:spPr>
          <a:xfrm>
            <a:off x="8384594" y="2601981"/>
            <a:ext cx="3454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Antonio" pitchFamily="2" charset="77"/>
              </a:rPr>
              <a:t>SUBTÍTULO DE LA PRESENTACIÓNLOREM IPSUM DOLOR SIT AMET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9DEF28-64C7-5D7C-EEEC-86D1A3238B50}"/>
              </a:ext>
            </a:extLst>
          </p:cNvPr>
          <p:cNvSpPr txBox="1"/>
          <p:nvPr/>
        </p:nvSpPr>
        <p:spPr>
          <a:xfrm>
            <a:off x="8589868" y="3680588"/>
            <a:ext cx="3249385" cy="491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b="1" dirty="0">
                <a:latin typeface="Antonio" pitchFamily="2" charset="77"/>
              </a:rPr>
              <a:t>NOMBRE Y APELLIDOS DE LA PERSONA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65E4E1-D6EF-AE8A-C7F6-6D295C961278}"/>
              </a:ext>
            </a:extLst>
          </p:cNvPr>
          <p:cNvSpPr txBox="1"/>
          <p:nvPr/>
        </p:nvSpPr>
        <p:spPr>
          <a:xfrm>
            <a:off x="8589868" y="4041472"/>
            <a:ext cx="324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dirty="0">
                <a:latin typeface="Antonio" pitchFamily="2" charset="77"/>
              </a:rPr>
              <a:t>CARGO DE LA PERSONA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47AEB54-1C1D-075E-4853-F4B520F3A9E1}"/>
              </a:ext>
            </a:extLst>
          </p:cNvPr>
          <p:cNvSpPr txBox="1"/>
          <p:nvPr/>
        </p:nvSpPr>
        <p:spPr>
          <a:xfrm>
            <a:off x="10334693" y="5045910"/>
            <a:ext cx="1504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chemeClr val="bg1"/>
                </a:solidFill>
                <a:latin typeface="Antonio" pitchFamily="2" charset="77"/>
              </a:rPr>
              <a:t>01 DE ENERO DE 2026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FFE686-0E51-B692-F87B-0C78B877D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723" y="6006942"/>
            <a:ext cx="1180632" cy="7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6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45D6A-D0AD-2159-FB0E-4961C2A77D76}"/>
              </a:ext>
            </a:extLst>
          </p:cNvPr>
          <p:cNvSpPr txBox="1"/>
          <p:nvPr/>
        </p:nvSpPr>
        <p:spPr>
          <a:xfrm>
            <a:off x="7640478" y="1721328"/>
            <a:ext cx="41521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5082C8"/>
                </a:solidFill>
                <a:latin typeface="Antonio" pitchFamily="2" charset="77"/>
              </a:rPr>
              <a:t>TÍTULO DE BLOQUE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9DEF28-64C7-5D7C-EEEC-86D1A3238B50}"/>
              </a:ext>
            </a:extLst>
          </p:cNvPr>
          <p:cNvSpPr txBox="1"/>
          <p:nvPr/>
        </p:nvSpPr>
        <p:spPr>
          <a:xfrm>
            <a:off x="7640478" y="2490769"/>
            <a:ext cx="3249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082C8"/>
                </a:solidFill>
                <a:latin typeface="Antonio" pitchFamily="2" charset="77"/>
              </a:rPr>
              <a:t>SUBTÍTULO DE BLOQUE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65E4E1-D6EF-AE8A-C7F6-6D295C961278}"/>
              </a:ext>
            </a:extLst>
          </p:cNvPr>
          <p:cNvSpPr txBox="1"/>
          <p:nvPr/>
        </p:nvSpPr>
        <p:spPr>
          <a:xfrm>
            <a:off x="7727827" y="3674734"/>
            <a:ext cx="32493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Lorem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ipsum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dolor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amet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consectetur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adipiscing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elit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risus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ante,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enim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Nunc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ultricies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nulla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malesuada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odio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semper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sagittis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nunc.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BBB298-C9DF-DEE5-A4EE-78146DB4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35402A2-E8AF-6E7A-F5DF-9AAFB8A6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6"/>
            <a:ext cx="12218116" cy="684337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E1DA413-3C70-0FA3-2C5D-414DF27687D1}"/>
              </a:ext>
            </a:extLst>
          </p:cNvPr>
          <p:cNvSpPr/>
          <p:nvPr/>
        </p:nvSpPr>
        <p:spPr>
          <a:xfrm>
            <a:off x="3264420" y="2054982"/>
            <a:ext cx="5365102" cy="2748035"/>
          </a:xfrm>
          <a:prstGeom prst="rect">
            <a:avLst/>
          </a:prstGeom>
          <a:solidFill>
            <a:srgbClr val="5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45D6A-D0AD-2159-FB0E-4961C2A77D76}"/>
              </a:ext>
            </a:extLst>
          </p:cNvPr>
          <p:cNvSpPr txBox="1"/>
          <p:nvPr/>
        </p:nvSpPr>
        <p:spPr>
          <a:xfrm>
            <a:off x="3803750" y="2383241"/>
            <a:ext cx="41521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Antonio" pitchFamily="2" charset="77"/>
              </a:rPr>
              <a:t>TÍTULO DE BLOQUE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9DEF28-64C7-5D7C-EEEC-86D1A3238B50}"/>
              </a:ext>
            </a:extLst>
          </p:cNvPr>
          <p:cNvSpPr txBox="1"/>
          <p:nvPr/>
        </p:nvSpPr>
        <p:spPr>
          <a:xfrm>
            <a:off x="4322278" y="3152682"/>
            <a:ext cx="3249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ntonio" pitchFamily="2" charset="77"/>
              </a:rPr>
              <a:t>SUBTÍTULO DE BLOQUE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65E4E1-D6EF-AE8A-C7F6-6D295C961278}"/>
              </a:ext>
            </a:extLst>
          </p:cNvPr>
          <p:cNvSpPr txBox="1"/>
          <p:nvPr/>
        </p:nvSpPr>
        <p:spPr>
          <a:xfrm>
            <a:off x="3489393" y="3685462"/>
            <a:ext cx="4915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Lorem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ipsum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dolor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amet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consectetur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adipiscing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elit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risus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ante,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enim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Nunc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ultricies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nulla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malesuada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odio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semper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sagittis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nunc.</a:t>
            </a:r>
          </a:p>
        </p:txBody>
      </p:sp>
    </p:spTree>
    <p:extLst>
      <p:ext uri="{BB962C8B-B14F-4D97-AF65-F5344CB8AC3E}">
        <p14:creationId xmlns:p14="http://schemas.microsoft.com/office/powerpoint/2010/main" val="229704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45D6A-D0AD-2159-FB0E-4961C2A77D76}"/>
              </a:ext>
            </a:extLst>
          </p:cNvPr>
          <p:cNvSpPr txBox="1"/>
          <p:nvPr/>
        </p:nvSpPr>
        <p:spPr>
          <a:xfrm>
            <a:off x="371930" y="387050"/>
            <a:ext cx="48158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5082C8"/>
                </a:solidFill>
                <a:latin typeface="Antonio" pitchFamily="2" charset="77"/>
              </a:rPr>
              <a:t>TÍTULO DE DIAPOSITIVA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9DEF28-64C7-5D7C-EEEC-86D1A3238B50}"/>
              </a:ext>
            </a:extLst>
          </p:cNvPr>
          <p:cNvSpPr txBox="1"/>
          <p:nvPr/>
        </p:nvSpPr>
        <p:spPr>
          <a:xfrm>
            <a:off x="371931" y="1156491"/>
            <a:ext cx="3249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082C8"/>
                </a:solidFill>
                <a:latin typeface="Antonio" pitchFamily="2" charset="77"/>
              </a:rPr>
              <a:t>SUBTÍTULO DE DIAPOSITIVA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F65E4E1-D6EF-AE8A-C7F6-6D295C961278}"/>
              </a:ext>
            </a:extLst>
          </p:cNvPr>
          <p:cNvSpPr txBox="1"/>
          <p:nvPr/>
        </p:nvSpPr>
        <p:spPr>
          <a:xfrm>
            <a:off x="371930" y="2489747"/>
            <a:ext cx="32493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Lorem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ipsum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dolor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sit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amet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consectetur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adipiscing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elit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Nam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risus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ante,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enim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Nunc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ultricies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nulla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malesuada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odio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semper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 err="1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sagittis</a:t>
            </a:r>
            <a:r>
              <a:rPr lang="es-ES" sz="16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nunc.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BBB298-C9DF-DEE5-A4EE-78146DB4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49" y="363163"/>
            <a:ext cx="2901820" cy="29018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50E523-FE41-2307-2637-6DA03DBA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50" y="3583691"/>
            <a:ext cx="2901820" cy="29018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294C2A-4B3C-3D66-ACAB-2B2F48AADF59}"/>
              </a:ext>
            </a:extLst>
          </p:cNvPr>
          <p:cNvSpPr txBox="1"/>
          <p:nvPr/>
        </p:nvSpPr>
        <p:spPr>
          <a:xfrm>
            <a:off x="4421417" y="2489747"/>
            <a:ext cx="32493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Lorem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ipsum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dolor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amet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consectetur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adipiscing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elit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risus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ante,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enim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Nunc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ultricies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nulla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malesuada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odio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semper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sagittis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nunc.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Lorem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ipsum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dolor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amet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consectetur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adipiscing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elit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risus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ante,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enim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Nunc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ultricies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nulla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malesuada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odio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semper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sz="140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sagittis</a:t>
            </a:r>
            <a:r>
              <a:rPr lang="es-ES" sz="140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nunc. </a:t>
            </a:r>
          </a:p>
          <a:p>
            <a:endParaRPr lang="es-ES" sz="14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9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5CF45D6A-D0AD-2159-FB0E-4961C2A77D76}"/>
              </a:ext>
            </a:extLst>
          </p:cNvPr>
          <p:cNvSpPr txBox="1"/>
          <p:nvPr/>
        </p:nvSpPr>
        <p:spPr>
          <a:xfrm>
            <a:off x="371930" y="387050"/>
            <a:ext cx="48158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5082C8"/>
                </a:solidFill>
                <a:latin typeface="Antonio" pitchFamily="2" charset="77"/>
              </a:rPr>
              <a:t>TÍTULO DE DIAPOSITIVA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39DEF28-64C7-5D7C-EEEC-86D1A3238B50}"/>
              </a:ext>
            </a:extLst>
          </p:cNvPr>
          <p:cNvSpPr txBox="1"/>
          <p:nvPr/>
        </p:nvSpPr>
        <p:spPr>
          <a:xfrm>
            <a:off x="371931" y="1156491"/>
            <a:ext cx="3249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5082C8"/>
                </a:solidFill>
                <a:latin typeface="Antonio" pitchFamily="2" charset="77"/>
              </a:rPr>
              <a:t>SUBTÍTULO DE DIAPOSITIVA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50E523-FE41-2307-2637-6DA03DBA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6" y="1925932"/>
            <a:ext cx="4283761" cy="42837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3294C2A-4B3C-3D66-ACAB-2B2F48AADF59}"/>
              </a:ext>
            </a:extLst>
          </p:cNvPr>
          <p:cNvSpPr txBox="1"/>
          <p:nvPr/>
        </p:nvSpPr>
        <p:spPr>
          <a:xfrm>
            <a:off x="5964604" y="1887884"/>
            <a:ext cx="48252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Lorem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ipsum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dolor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sit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amet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consectetur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adipiscing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elit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</a:p>
          <a:p>
            <a:endParaRPr lang="es-ES" b="1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es-ES" b="1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Nunc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ultricies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nulla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malesuada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odio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semper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sagittis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nunc</a:t>
            </a:r>
          </a:p>
          <a:p>
            <a:endParaRPr lang="es-ES" b="1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endParaRPr lang="es-ES" b="1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Nam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risus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ante,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aliquam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vel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hendrerit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 a </a:t>
            </a:r>
            <a:r>
              <a:rPr lang="es-ES" b="1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enim</a:t>
            </a:r>
            <a:r>
              <a:rPr lang="es-ES" b="1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C575B2B-218B-281B-67D8-6599E906799C}"/>
              </a:ext>
            </a:extLst>
          </p:cNvPr>
          <p:cNvSpPr txBox="1"/>
          <p:nvPr/>
        </p:nvSpPr>
        <p:spPr>
          <a:xfrm>
            <a:off x="5452188" y="1798776"/>
            <a:ext cx="327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D5CBD8-2378-326C-9447-5339CF77ACAD}"/>
              </a:ext>
            </a:extLst>
          </p:cNvPr>
          <p:cNvSpPr txBox="1"/>
          <p:nvPr/>
        </p:nvSpPr>
        <p:spPr>
          <a:xfrm>
            <a:off x="5452188" y="2899788"/>
            <a:ext cx="327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9B0DC1-EE00-6E77-A39D-654772A7E37D}"/>
              </a:ext>
            </a:extLst>
          </p:cNvPr>
          <p:cNvSpPr txBox="1"/>
          <p:nvPr/>
        </p:nvSpPr>
        <p:spPr>
          <a:xfrm>
            <a:off x="5452188" y="4038123"/>
            <a:ext cx="327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rgbClr val="5082C8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9280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298</Words>
  <Application>Microsoft Macintosh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Calibri</vt:lpstr>
      <vt:lpstr>Antonio</vt:lpstr>
      <vt:lpstr>Anton</vt:lpstr>
      <vt:lpstr>Calibri Light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Caballero</dc:creator>
  <cp:lastModifiedBy>Daniel Caballero</cp:lastModifiedBy>
  <cp:revision>10</cp:revision>
  <dcterms:created xsi:type="dcterms:W3CDTF">2026-01-22T10:54:18Z</dcterms:created>
  <dcterms:modified xsi:type="dcterms:W3CDTF">2026-03-31T06:59:16Z</dcterms:modified>
</cp:coreProperties>
</file>